
<file path=[Content_Types].xml><?xml version="1.0" encoding="utf-8"?>
<Types xmlns="http://schemas.openxmlformats.org/package/2006/content-types">
  <Default Extension="png" ContentType="image/png"/>
  <Default Extension="mov" ContentType="video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6662" autoAdjust="0"/>
    <p:restoredTop sz="99687" autoAdjust="0"/>
  </p:normalViewPr>
  <p:slideViewPr>
    <p:cSldViewPr snapToGrid="0" snapToObjects="1">
      <p:cViewPr>
        <p:scale>
          <a:sx n="100" d="100"/>
          <a:sy n="100" d="100"/>
        </p:scale>
        <p:origin x="-2040" y="-82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78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64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15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973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75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789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29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743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46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309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28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8A7E8-2ABD-6444-895E-E5AE5B1E271E}" type="datetimeFigureOut">
              <a:rPr lang="en-US" smtClean="0"/>
              <a:t>8/13/2014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4C4A6-23C6-7040-8035-511133DA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949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uang's JoVE fig. 3A.mov  24 Nov. 201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5013" y="587832"/>
            <a:ext cx="6502400" cy="41529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258814" y="5035233"/>
            <a:ext cx="65785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1200" dirty="0" smtClean="0">
                <a:latin typeface="Arial"/>
                <a:cs typeface="Arial"/>
              </a:rPr>
              <a:t>Individual cells in </a:t>
            </a:r>
            <a:r>
              <a:rPr lang="en-GB" sz="1200" i="1" dirty="0" smtClean="0">
                <a:latin typeface="Arial"/>
                <a:cs typeface="Arial"/>
              </a:rPr>
              <a:t>Drosophila</a:t>
            </a:r>
            <a:r>
              <a:rPr lang="en-GB" sz="1200" dirty="0" smtClean="0">
                <a:latin typeface="Arial"/>
                <a:cs typeface="Arial"/>
              </a:rPr>
              <a:t> (fruit fly) transgenic </a:t>
            </a:r>
            <a:r>
              <a:rPr lang="en-GB" sz="1200" dirty="0">
                <a:latin typeface="Arial"/>
                <a:cs typeface="Arial"/>
              </a:rPr>
              <a:t>syncytial embryo </a:t>
            </a:r>
            <a:r>
              <a:rPr lang="en-GB" sz="1200" dirty="0" smtClean="0">
                <a:latin typeface="Arial"/>
                <a:cs typeface="Arial"/>
              </a:rPr>
              <a:t>were marked by GFP</a:t>
            </a:r>
            <a:r>
              <a:rPr lang="en-GB" sz="1200" dirty="0">
                <a:latin typeface="Arial"/>
                <a:cs typeface="Arial"/>
              </a:rPr>
              <a:t>-Cdc20 </a:t>
            </a:r>
            <a:r>
              <a:rPr lang="en-GB" sz="1200" dirty="0" smtClean="0">
                <a:latin typeface="Arial"/>
                <a:cs typeface="Arial"/>
              </a:rPr>
              <a:t>fusion protein in green and </a:t>
            </a:r>
            <a:r>
              <a:rPr lang="en-GB" sz="1200" dirty="0">
                <a:latin typeface="Arial"/>
                <a:cs typeface="Arial"/>
              </a:rPr>
              <a:t>RFP-Histone 2B fusion </a:t>
            </a:r>
            <a:r>
              <a:rPr lang="en-GB" sz="1200" dirty="0" smtClean="0">
                <a:latin typeface="Arial"/>
                <a:cs typeface="Arial"/>
              </a:rPr>
              <a:t>protein in red. The </a:t>
            </a:r>
            <a:r>
              <a:rPr lang="en-GB" sz="1200" dirty="0">
                <a:latin typeface="Arial"/>
                <a:cs typeface="Arial"/>
              </a:rPr>
              <a:t>time-lapse movie </a:t>
            </a:r>
            <a:r>
              <a:rPr lang="en-GB" sz="1200" dirty="0" smtClean="0">
                <a:latin typeface="Arial"/>
                <a:cs typeface="Arial"/>
              </a:rPr>
              <a:t>showing</a:t>
            </a:r>
            <a:r>
              <a:rPr lang="en-GB" sz="1200" dirty="0">
                <a:latin typeface="Arial"/>
                <a:cs typeface="Arial"/>
              </a:rPr>
              <a:t> </a:t>
            </a:r>
            <a:r>
              <a:rPr lang="en-GB" sz="1200" dirty="0" smtClean="0">
                <a:latin typeface="Arial"/>
                <a:cs typeface="Arial"/>
              </a:rPr>
              <a:t>the </a:t>
            </a:r>
            <a:r>
              <a:rPr lang="en-GB" sz="1200" dirty="0">
                <a:latin typeface="Arial"/>
                <a:cs typeface="Arial"/>
              </a:rPr>
              <a:t>GFP-Cdc20 (</a:t>
            </a:r>
            <a:r>
              <a:rPr lang="en-GB" sz="1200" dirty="0" err="1">
                <a:latin typeface="Arial"/>
                <a:cs typeface="Arial"/>
              </a:rPr>
              <a:t>Fzy</a:t>
            </a:r>
            <a:r>
              <a:rPr lang="en-GB" sz="1200" dirty="0">
                <a:latin typeface="Arial"/>
                <a:cs typeface="Arial"/>
              </a:rPr>
              <a:t> in </a:t>
            </a:r>
            <a:r>
              <a:rPr lang="en-GB" sz="1200" i="1" dirty="0">
                <a:latin typeface="Arial"/>
                <a:cs typeface="Arial"/>
              </a:rPr>
              <a:t>Drosophila</a:t>
            </a:r>
            <a:r>
              <a:rPr lang="en-GB" sz="1200" dirty="0" smtClean="0">
                <a:latin typeface="Arial"/>
                <a:cs typeface="Arial"/>
              </a:rPr>
              <a:t>) kinetochore </a:t>
            </a:r>
            <a:r>
              <a:rPr lang="en-GB" sz="1200" dirty="0">
                <a:latin typeface="Arial"/>
                <a:cs typeface="Arial"/>
              </a:rPr>
              <a:t>recruitment </a:t>
            </a:r>
            <a:r>
              <a:rPr lang="en-GB" sz="1200" dirty="0" smtClean="0">
                <a:latin typeface="Arial"/>
                <a:cs typeface="Arial"/>
              </a:rPr>
              <a:t>and </a:t>
            </a:r>
            <a:r>
              <a:rPr lang="en-GB" sz="1200" dirty="0">
                <a:latin typeface="Arial"/>
                <a:cs typeface="Arial"/>
              </a:rPr>
              <a:t>its dynamic distribution throughout the nuclear division cycle in a syncytial </a:t>
            </a:r>
            <a:r>
              <a:rPr lang="en-GB" sz="1200" dirty="0" smtClean="0">
                <a:latin typeface="Arial"/>
                <a:cs typeface="Arial"/>
              </a:rPr>
              <a:t>embryo. </a:t>
            </a:r>
            <a:r>
              <a:rPr lang="en-GB" sz="1200" dirty="0">
                <a:latin typeface="Arial"/>
                <a:cs typeface="Arial"/>
              </a:rPr>
              <a:t>The RFP-Histone 2B chromosome </a:t>
            </a:r>
            <a:r>
              <a:rPr lang="en-GB" sz="1200" dirty="0" smtClean="0">
                <a:latin typeface="Arial"/>
                <a:cs typeface="Arial"/>
              </a:rPr>
              <a:t>signal used </a:t>
            </a:r>
            <a:r>
              <a:rPr lang="en-GB" sz="1200" dirty="0">
                <a:latin typeface="Arial"/>
                <a:cs typeface="Arial"/>
              </a:rPr>
              <a:t>to indicate the </a:t>
            </a:r>
            <a:r>
              <a:rPr lang="en-GB" sz="1200" dirty="0" smtClean="0">
                <a:latin typeface="Arial"/>
                <a:cs typeface="Arial"/>
              </a:rPr>
              <a:t>dynamic </a:t>
            </a:r>
            <a:r>
              <a:rPr lang="en-GB" sz="1200" dirty="0">
                <a:latin typeface="Arial"/>
                <a:cs typeface="Arial"/>
              </a:rPr>
              <a:t>of the </a:t>
            </a:r>
            <a:r>
              <a:rPr lang="en-GB" sz="1200" dirty="0" smtClean="0">
                <a:latin typeface="Arial"/>
                <a:cs typeface="Arial"/>
              </a:rPr>
              <a:t>chromosome (Huang’s lab). </a:t>
            </a:r>
            <a:endParaRPr lang="en-US"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676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71</Words>
  <Application>Microsoft Office PowerPoint</Application>
  <PresentationFormat>On-screen Show (4:3)</PresentationFormat>
  <Paragraphs>1</Paragraphs>
  <Slides>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Institute for Cell and Mleclar Bioscinces, Newcastle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Jun-Yong Huang</dc:creator>
  <cp:lastModifiedBy>Ashleigh Herriott</cp:lastModifiedBy>
  <cp:revision>28</cp:revision>
  <dcterms:created xsi:type="dcterms:W3CDTF">2011-12-28T13:31:42Z</dcterms:created>
  <dcterms:modified xsi:type="dcterms:W3CDTF">2014-08-13T09:33:36Z</dcterms:modified>
</cp:coreProperties>
</file>

<file path=docProps/thumbnail.jpeg>
</file>